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tags/tag4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4" r:id="rId1"/>
  </p:sldMasterIdLst>
  <p:notesMasterIdLst>
    <p:notesMasterId r:id="rId59"/>
  </p:notesMasterIdLst>
  <p:sldIdLst>
    <p:sldId id="923" r:id="rId2"/>
    <p:sldId id="1100" r:id="rId3"/>
    <p:sldId id="1101" r:id="rId4"/>
    <p:sldId id="1102" r:id="rId5"/>
    <p:sldId id="1118" r:id="rId6"/>
    <p:sldId id="1095" r:id="rId7"/>
    <p:sldId id="1119" r:id="rId8"/>
    <p:sldId id="1121" r:id="rId9"/>
    <p:sldId id="1122" r:id="rId10"/>
    <p:sldId id="1123" r:id="rId11"/>
    <p:sldId id="1124" r:id="rId12"/>
    <p:sldId id="1125" r:id="rId13"/>
    <p:sldId id="1120" r:id="rId14"/>
    <p:sldId id="1097" r:id="rId15"/>
    <p:sldId id="1096" r:id="rId16"/>
    <p:sldId id="1098" r:id="rId17"/>
    <p:sldId id="1126" r:id="rId18"/>
    <p:sldId id="1127" r:id="rId19"/>
    <p:sldId id="1128" r:id="rId20"/>
    <p:sldId id="1129" r:id="rId21"/>
    <p:sldId id="1130" r:id="rId22"/>
    <p:sldId id="1131" r:id="rId23"/>
    <p:sldId id="1132" r:id="rId24"/>
    <p:sldId id="1133" r:id="rId25"/>
    <p:sldId id="1164" r:id="rId26"/>
    <p:sldId id="1099" r:id="rId27"/>
    <p:sldId id="1094" r:id="rId28"/>
    <p:sldId id="1134" r:id="rId29"/>
    <p:sldId id="1135" r:id="rId30"/>
    <p:sldId id="1138" r:id="rId31"/>
    <p:sldId id="1136" r:id="rId32"/>
    <p:sldId id="1139" r:id="rId33"/>
    <p:sldId id="1137" r:id="rId34"/>
    <p:sldId id="1140" r:id="rId35"/>
    <p:sldId id="1141" r:id="rId36"/>
    <p:sldId id="1154" r:id="rId37"/>
    <p:sldId id="1155" r:id="rId38"/>
    <p:sldId id="1142" r:id="rId39"/>
    <p:sldId id="1156" r:id="rId40"/>
    <p:sldId id="1143" r:id="rId41"/>
    <p:sldId id="1157" r:id="rId42"/>
    <p:sldId id="1144" r:id="rId43"/>
    <p:sldId id="1158" r:id="rId44"/>
    <p:sldId id="1145" r:id="rId45"/>
    <p:sldId id="1146" r:id="rId46"/>
    <p:sldId id="1159" r:id="rId47"/>
    <p:sldId id="1147" r:id="rId48"/>
    <p:sldId id="1160" r:id="rId49"/>
    <p:sldId id="1150" r:id="rId50"/>
    <p:sldId id="1161" r:id="rId51"/>
    <p:sldId id="1148" r:id="rId52"/>
    <p:sldId id="1151" r:id="rId53"/>
    <p:sldId id="1162" r:id="rId54"/>
    <p:sldId id="1149" r:id="rId55"/>
    <p:sldId id="1163" r:id="rId56"/>
    <p:sldId id="1152" r:id="rId57"/>
    <p:sldId id="1153" r:id="rId5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Wingdings 2" panose="05020102010507070707" pitchFamily="18" charset="2"/>
      <p:regular r:id="rId72"/>
    </p:embeddedFont>
  </p:embeddedFontLst>
  <p:custDataLst>
    <p:tags r:id="rId7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B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B3494A-E601-4798-AA12-8FB5BEBC3E2A}">
  <a:tblStyle styleId="{6BB3494A-E601-4798-AA12-8FB5BEBC3E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47" autoAdjust="0"/>
    <p:restoredTop sz="94660"/>
  </p:normalViewPr>
  <p:slideViewPr>
    <p:cSldViewPr snapToGrid="0">
      <p:cViewPr>
        <p:scale>
          <a:sx n="90" d="100"/>
          <a:sy n="90" d="100"/>
        </p:scale>
        <p:origin x="85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56596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26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228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028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141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702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836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500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008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187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710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586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833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636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029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39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80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566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96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392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06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99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069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521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630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video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5663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831687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5505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ext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8310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83752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78836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16297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5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08833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193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4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739468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dul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12" name="Title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3" name="Text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25018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ext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9" name="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809699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gratul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58176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26022"/>
            <a:ext cx="8229600" cy="294311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0" cy="498213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60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2734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6030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4527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blem and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ext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7145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t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4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Picture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0" name="Text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58225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2" name="Picture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7246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Text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6412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24"/>
    </p:custDataLst>
    <p:extLst>
      <p:ext uri="{BB962C8B-B14F-4D97-AF65-F5344CB8AC3E}">
        <p14:creationId xmlns:p14="http://schemas.microsoft.com/office/powerpoint/2010/main" val="253057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32" r:id="rId3"/>
    <p:sldLayoutId id="2147483734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7" r:id="rId22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Informatica Data Quality Bad Record Management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E81287-A8EE-497C-86BF-C6ACB43C6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491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489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49708" y="683316"/>
            <a:ext cx="5422312" cy="4370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3 :  Configure MAPPLET  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Lookup Transformation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Right Click Lookup  Properties 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E0EF41-3815-427D-91AD-69E04A25D0E4}"/>
              </a:ext>
            </a:extLst>
          </p:cNvPr>
          <p:cNvSpPr/>
          <p:nvPr/>
        </p:nvSpPr>
        <p:spPr>
          <a:xfrm>
            <a:off x="149708" y="1307401"/>
            <a:ext cx="3579134" cy="4370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Lookup Transformation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Properties  Lookup  condition  city  match  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Companycity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Column 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6341D-3991-4ACF-9F25-7095D7AE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712"/>
            <a:ext cx="4134928" cy="3297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92FCF-62E2-40A2-9BFD-7D2565F6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242" y="1905712"/>
            <a:ext cx="4572000" cy="32377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FE2CC5-19B1-4CE3-BEF4-416BFA093D85}"/>
              </a:ext>
            </a:extLst>
          </p:cNvPr>
          <p:cNvSpPr/>
          <p:nvPr/>
        </p:nvSpPr>
        <p:spPr>
          <a:xfrm>
            <a:off x="4572000" y="1201007"/>
            <a:ext cx="4353464" cy="5434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Lookup Transformation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Properties  Lookup  COLUMNS  STATE_ID  RETURN PORT  UNCONNECTED LOOKUP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FAB116E-CEE6-4423-A4E4-D6167618D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9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3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75590" y="705434"/>
            <a:ext cx="5422312" cy="4370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3 :  Configure MAPPLET  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EXPRESSION Transformation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Right Click Lookup  Properties 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E0EF41-3815-427D-91AD-69E04A25D0E4}"/>
              </a:ext>
            </a:extLst>
          </p:cNvPr>
          <p:cNvSpPr/>
          <p:nvPr/>
        </p:nvSpPr>
        <p:spPr>
          <a:xfrm>
            <a:off x="75590" y="1341584"/>
            <a:ext cx="3579134" cy="4370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Expression Transformation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Properties  ports  ADD NEW PORT   CSTATE  STRING  14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FE2CC5-19B1-4CE3-BEF4-416BFA093D85}"/>
              </a:ext>
            </a:extLst>
          </p:cNvPr>
          <p:cNvSpPr/>
          <p:nvPr/>
        </p:nvSpPr>
        <p:spPr>
          <a:xfrm>
            <a:off x="4623760" y="1235190"/>
            <a:ext cx="4353464" cy="5434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Apply Expression for CSTATE Column using UNCONNECT LOOKUP TRANSFORMATION AS FUNCTION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329B7-0A2F-4D37-9FF9-2328373D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0" y="1931350"/>
            <a:ext cx="4444652" cy="3383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75512-46CB-4525-90B7-C7ECBE0B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60" y="1931350"/>
            <a:ext cx="4468482" cy="324616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CD4C037-6F38-4D3F-9400-3C07204A4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83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0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1B: Run Data Viewer - Expression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D535C28-B475-4A31-A882-E163AF5DA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583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352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EBFAC-725C-48C6-A9CD-4BECABE3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81" y="999858"/>
            <a:ext cx="3776613" cy="4068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E3F92-5486-4FB5-992C-24CF037F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8" y="999858"/>
            <a:ext cx="3502325" cy="4143642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C5B9F8A-D054-4DE5-869D-874D2E4A0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8" y="5848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1C: Create Reference Table </a:t>
            </a:r>
            <a:r>
              <a:rPr lang="en-US" b="1" dirty="0">
                <a:sym typeface="Wingdings" panose="05000000000000000000" pitchFamily="2" charset="2"/>
              </a:rPr>
              <a:t> Company, State , City , Zip and Country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BB47D1E-8EBA-4C8E-9B74-0CF101917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366" y="64037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59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669009" cy="1446850"/>
          </a:xfrm>
        </p:spPr>
        <p:txBody>
          <a:bodyPr anchor="t">
            <a:noAutofit/>
          </a:bodyPr>
          <a:lstStyle/>
          <a:p>
            <a:r>
              <a:rPr lang="en-US" b="1" dirty="0"/>
              <a:t>Task 1D: </a:t>
            </a:r>
            <a:r>
              <a:rPr lang="en-US" b="1" dirty="0">
                <a:sym typeface="Wingdings" panose="05000000000000000000" pitchFamily="2" charset="2"/>
              </a:rPr>
              <a:t> Add Labeler Transformation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7AEE957-64FD-4EAD-AEBE-0EEB15096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622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186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446850"/>
          </a:xfrm>
        </p:spPr>
        <p:txBody>
          <a:bodyPr anchor="t">
            <a:no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Configure Labeler Transformation  </a:t>
            </a:r>
            <a:r>
              <a:rPr lang="en-US" b="1" dirty="0" err="1">
                <a:sym typeface="Wingdings" panose="05000000000000000000" pitchFamily="2" charset="2"/>
              </a:rPr>
              <a:t>Company,city,state</a:t>
            </a:r>
            <a:r>
              <a:rPr lang="en-US" b="1" dirty="0">
                <a:sym typeface="Wingdings" panose="05000000000000000000" pitchFamily="2" charset="2"/>
              </a:rPr>
              <a:t>, Zip and Country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69D29F4-B215-4EDB-985C-57AB56C97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037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72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44187" y="940038"/>
            <a:ext cx="8855626" cy="3536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Configure MAPPLET  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 LABELER TRANSFORMATION TO VALIDATE COMPANY , STATE, CITY, and zip using Reference Table 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162AD9-5389-4931-959A-BE9EE377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510"/>
            <a:ext cx="9144000" cy="3741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5AA2A6-D680-4639-B1FE-9603EF32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0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9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44187" y="752030"/>
            <a:ext cx="8855626" cy="3536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Configure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LABELER TRANSFORMATION TO VALIDATE COMPANY , STATE, CITY, and zip using Reference Table 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C6A06-AAF0-41BE-8C54-3512AA4F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" y="1350768"/>
            <a:ext cx="3751561" cy="3730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38779-69ED-4121-9390-7DC4E966B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386" y="1367326"/>
            <a:ext cx="3499962" cy="3730166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2F71A7F-44BE-470A-8241-84AFCCAD5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6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44187" y="905855"/>
            <a:ext cx="8855626" cy="3536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Configure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LABELER TRANSFORMATION TO VALIDATE COMPANY , STATE, CITY, and zip using Reference Table 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515AD-2C87-4F48-A47E-E7178F96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6" y="1427148"/>
            <a:ext cx="2823713" cy="3716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4260D0-79BA-458F-969B-9FE28B63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117" y="1427147"/>
            <a:ext cx="3736813" cy="3716352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52FF6BD-3628-40FB-8700-4FBDB470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2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5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48EA8-9D35-4EA9-A216-BC00CF8C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6" y="940037"/>
            <a:ext cx="4773747" cy="2275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8F623-312C-4E7D-A2A2-59DE764B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2" y="940036"/>
            <a:ext cx="4149632" cy="4089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3EDB15-955B-4946-A111-5BD26D412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5588"/>
            <a:ext cx="4927602" cy="176791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ED39275-CB5A-4C30-805F-4E770DD8D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92" y="4567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7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44187" y="854579"/>
            <a:ext cx="8855626" cy="3536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Configure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LABELER TRANSFORMATION TO VALIDATE COMPANY , STATE, CITY, and zip using Reference Table 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8A234-60FF-4FE6-8FA4-F16365E48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0" y="1367327"/>
            <a:ext cx="3802984" cy="3776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EBB9C5-F668-4E77-ABBA-3B515389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67326"/>
            <a:ext cx="3807653" cy="3776173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C133FD6-5B23-4329-817B-DA7B8377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03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0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44187" y="991313"/>
            <a:ext cx="8855626" cy="3536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Configure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LABELER TRANSFORMATION TO VALIDATE COMPANY , STATE, CITY, and zip using Reference Table 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515AD-2C87-4F48-A47E-E7178F96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80" y="1563879"/>
            <a:ext cx="2823713" cy="3723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2039F-B28C-4472-8A5A-A5DF5EDD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1" y="1563879"/>
            <a:ext cx="3806286" cy="358537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2E56DE3-1BF5-48EE-A8C4-8922D33B2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7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3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44187" y="880217"/>
            <a:ext cx="8855626" cy="3536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Configure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LABELER TRANSFORMATION TO VALIDATE COMPANY , STATE, CITY, and zip using Reference Table 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07F4C-2A72-4A5E-80D1-9B509C47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052"/>
            <a:ext cx="9144000" cy="3827448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392EBE5-0B2F-415D-8846-1A4DF413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7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1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1E: Run Data Viewer - LABELER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AC480BE-EFBA-47EF-AC2F-B3E95141E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491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02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7B8938-6355-4F76-A4CF-1A5118F6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" y="914400"/>
            <a:ext cx="3950898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15226D-EFBF-4AD6-82FF-EED452AA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951" y="914398"/>
            <a:ext cx="4824598" cy="422910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79DA1FE-44ED-47A6-8A7A-73E1B5425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3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4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184031" y="1930708"/>
            <a:ext cx="8632166" cy="1768902"/>
          </a:xfrm>
        </p:spPr>
        <p:txBody>
          <a:bodyPr anchor="t">
            <a:noAutofit/>
          </a:bodyPr>
          <a:lstStyle/>
          <a:p>
            <a:r>
              <a:rPr lang="en-US" b="1" dirty="0"/>
              <a:t> TASK 1F :  ADD Decision Transformation to Achieve Score</a:t>
            </a:r>
            <a:br>
              <a:rPr lang="en-US" b="1" dirty="0">
                <a:sym typeface="Wingdings" panose="05000000000000000000" pitchFamily="2" charset="2"/>
              </a:rPr>
            </a:b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5FE5EE3-A990-4123-BAFF-907BC5922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037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65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-14307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692537" y="1663994"/>
            <a:ext cx="8879457" cy="3042249"/>
          </a:xfrm>
        </p:spPr>
        <p:txBody>
          <a:bodyPr anchor="t">
            <a:noAutofit/>
          </a:bodyPr>
          <a:lstStyle/>
          <a:p>
            <a:r>
              <a:rPr lang="en-US" sz="1400" b="1" dirty="0"/>
              <a:t>Bad Data Mapplet </a:t>
            </a:r>
            <a:r>
              <a:rPr lang="en-US" sz="1400" b="1" dirty="0">
                <a:sym typeface="Wingdings" panose="05000000000000000000" pitchFamily="2" charset="2"/>
              </a:rPr>
              <a:t> Configure Decision  Transformation </a:t>
            </a:r>
            <a:br>
              <a:rPr lang="en-US" sz="1400" b="1" dirty="0">
                <a:sym typeface="Wingdings" panose="05000000000000000000" pitchFamily="2" charset="2"/>
              </a:rPr>
            </a:br>
            <a:br>
              <a:rPr lang="en-US" sz="1400" b="1" dirty="0">
                <a:sym typeface="Wingdings" panose="05000000000000000000" pitchFamily="2" charset="2"/>
              </a:rPr>
            </a:br>
            <a:r>
              <a:rPr lang="en-US" sz="1400" b="1" dirty="0">
                <a:sym typeface="Wingdings" panose="05000000000000000000" pitchFamily="2" charset="2"/>
              </a:rPr>
              <a:t>           Assign Score  10  for Invalid Company, City, State  ,Zip &amp; Country </a:t>
            </a:r>
            <a:br>
              <a:rPr lang="en-US" sz="1400" b="1" dirty="0">
                <a:sym typeface="Wingdings" panose="05000000000000000000" pitchFamily="2" charset="2"/>
              </a:rPr>
            </a:br>
            <a:r>
              <a:rPr lang="en-US" sz="1400" b="1" dirty="0">
                <a:sym typeface="Wingdings" panose="05000000000000000000" pitchFamily="2" charset="2"/>
              </a:rPr>
              <a:t>           Assign Score  20  for Invalid  City, State  ,Zip &amp; Country  and valid  Company</a:t>
            </a:r>
            <a:br>
              <a:rPr lang="en-US" sz="1400" b="1" dirty="0">
                <a:sym typeface="Wingdings" panose="05000000000000000000" pitchFamily="2" charset="2"/>
              </a:rPr>
            </a:br>
            <a:r>
              <a:rPr lang="en-US" sz="1400" b="1" dirty="0">
                <a:sym typeface="Wingdings" panose="05000000000000000000" pitchFamily="2" charset="2"/>
              </a:rPr>
              <a:t>           Assign Score  30  for Invalid   State  ,Zip &amp; Country  and valid  Company &amp; City</a:t>
            </a:r>
            <a:br>
              <a:rPr lang="en-US" sz="1400" b="1" dirty="0">
                <a:sym typeface="Wingdings" panose="05000000000000000000" pitchFamily="2" charset="2"/>
              </a:rPr>
            </a:br>
            <a:r>
              <a:rPr lang="en-US" sz="1400" b="1" dirty="0">
                <a:sym typeface="Wingdings" panose="05000000000000000000" pitchFamily="2" charset="2"/>
              </a:rPr>
              <a:t>           Assign Score  40  for Invalid  Zip &amp; Country  and valid Company ,City &amp; State</a:t>
            </a:r>
            <a:br>
              <a:rPr lang="en-US" sz="1400" b="1" dirty="0">
                <a:sym typeface="Wingdings" panose="05000000000000000000" pitchFamily="2" charset="2"/>
              </a:rPr>
            </a:br>
            <a:r>
              <a:rPr lang="en-US" sz="1400" b="1" dirty="0">
                <a:sym typeface="Wingdings" panose="05000000000000000000" pitchFamily="2" charset="2"/>
              </a:rPr>
              <a:t>           Assign Score  50  for Invalid  Country  and valid Company , City , State &amp; zip</a:t>
            </a:r>
            <a:br>
              <a:rPr lang="en-US" sz="1400" b="1" dirty="0">
                <a:sym typeface="Wingdings" panose="05000000000000000000" pitchFamily="2" charset="2"/>
              </a:rPr>
            </a:br>
            <a:br>
              <a:rPr lang="en-US" sz="1400" b="1" dirty="0">
                <a:sym typeface="Wingdings" panose="05000000000000000000" pitchFamily="2" charset="2"/>
              </a:rPr>
            </a:br>
            <a:r>
              <a:rPr lang="en-US" sz="1400" b="1" dirty="0">
                <a:sym typeface="Wingdings" panose="05000000000000000000" pitchFamily="2" charset="2"/>
              </a:rPr>
              <a:t>           Assign Score  100 for Valid </a:t>
            </a:r>
            <a:r>
              <a:rPr lang="en-US" sz="1800" b="1" dirty="0">
                <a:sym typeface="Wingdings" panose="05000000000000000000" pitchFamily="2" charset="2"/>
              </a:rPr>
              <a:t>Record</a:t>
            </a:r>
            <a:endParaRPr lang="en-US" sz="1800" b="1" dirty="0"/>
          </a:p>
        </p:txBody>
      </p:sp>
      <p:sp>
        <p:nvSpPr>
          <p:cNvPr id="7" name="Rectangle 2"/>
          <p:cNvSpPr/>
          <p:nvPr/>
        </p:nvSpPr>
        <p:spPr>
          <a:xfrm>
            <a:off x="778790" y="1242366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0ECDE51-DFD6-4A99-BEE1-B5D764A00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9" y="38858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959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247290" y="1016597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Configure DECISION Transformation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Drag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CompanyStatus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CityStatus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StateStus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ZipStatus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column as INPUT TO DECISION TRANSFORMATION</a:t>
            </a: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CREATE A NEW OUTPUT PORT SCORE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INTEGER  10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C3BD1-82EC-415B-BB23-1A3F6CBF1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3860"/>
            <a:ext cx="9144000" cy="32231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8D8E500-435D-4AA2-884D-D64C304F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64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148857" y="871533"/>
            <a:ext cx="8649420" cy="4420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Configure DECISION Transformation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Properties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36E1F-E255-4CEB-AFD2-01E48FC8F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826"/>
            <a:ext cx="9144000" cy="368517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ED0F53C-9B53-4D5B-B1AE-F7CB6F5E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72" y="6897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2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247290" y="978195"/>
            <a:ext cx="8649420" cy="3316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Configure DECISION Transformation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Properties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6249E-6CB0-464B-A7E6-DB7A2163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395"/>
            <a:ext cx="9144000" cy="360516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5DBA918-8441-4917-B9A5-E506A0B9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814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5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D1B5F-D8EA-4DA1-8911-77D3C4C9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31" y="892042"/>
            <a:ext cx="4325669" cy="4251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05B45-9168-4DC2-8476-E7D1773A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292" y="846034"/>
            <a:ext cx="3883530" cy="331361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43909C4-DC69-4B17-A0D5-5ACB017D2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0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6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406594"/>
          </a:xfrm>
        </p:spPr>
        <p:txBody>
          <a:bodyPr anchor="t">
            <a:noAutofit/>
          </a:bodyPr>
          <a:lstStyle/>
          <a:p>
            <a:r>
              <a:rPr lang="en-US" b="1" dirty="0"/>
              <a:t>Task 1F : Add Expression Transformation for view input and  LABELER Status and Decision Score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A6A52FB-503A-4BD3-B294-D42548EE6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3" y="60712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50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247290" y="1010093"/>
            <a:ext cx="8649420" cy="9694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ADD Expression Transformation </a:t>
            </a:r>
          </a:p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 Drag Company, city and zip from Source  orders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Drag State from Expression Transformation 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Company, state ,city and zip ( status) from Labeler Transformation to Expression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Drag  Score from Decision Transformation  based on Valid Status of (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Company,state,city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and Zip )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7B28F-414D-456C-B09D-98E4201EB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247"/>
            <a:ext cx="9144000" cy="303174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26C605-9A58-46F3-99BF-5D4143A44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4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1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406594"/>
          </a:xfrm>
        </p:spPr>
        <p:txBody>
          <a:bodyPr anchor="t">
            <a:noAutofit/>
          </a:bodyPr>
          <a:lstStyle/>
          <a:p>
            <a:r>
              <a:rPr lang="en-US" b="1" dirty="0"/>
              <a:t>TASK 1G : Run data viewer from Expression Transformation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160A8E6-28C4-4DE5-9D60-833581317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993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8AFA91-5D9F-43C8-A048-079C74E3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0" y="1184344"/>
            <a:ext cx="4117675" cy="3959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56842-856D-461B-9931-A3829A02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84344"/>
            <a:ext cx="4571999" cy="3838148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47C41D8-8652-4D83-A336-DAF690F67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58" y="8173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406594"/>
          </a:xfrm>
        </p:spPr>
        <p:txBody>
          <a:bodyPr anchor="t">
            <a:noAutofit/>
          </a:bodyPr>
          <a:lstStyle/>
          <a:p>
            <a:r>
              <a:rPr lang="en-US" b="1" dirty="0"/>
              <a:t>TASK 1H: Add mapplet Input and Output Transformation and Remove Orders (Read) from Mapplet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AF4021E-F45F-480B-9DD8-397C09600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978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844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43132" y="914399"/>
            <a:ext cx="9057736" cy="13397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Configure Mapplet</a:t>
            </a:r>
          </a:p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 Remove Source ORDERS (Read)  from Mapplet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Add Input Transformation , ADD Company, City ,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State,Zip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Column  in Input Transformation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Drag Company , City  and Zip from input  Labeler  Transformation 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Drag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Companystate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,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Companycity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from INPUT Transformation   Expression transformation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Drag  CSTATE from Expression  to Labeler transformation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Create OUTPUT Transformation  drag all columns from EXPRESSION  TO OUTPUT Transformation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CD911-5019-4745-9734-E370E225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498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E6C9011-81C3-4147-86DB-91ECDE25F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6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4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406594"/>
          </a:xfrm>
        </p:spPr>
        <p:txBody>
          <a:bodyPr anchor="t">
            <a:noAutofit/>
          </a:bodyPr>
          <a:lstStyle/>
          <a:p>
            <a:r>
              <a:rPr lang="en-US" b="1" dirty="0"/>
              <a:t>Task 2: Create New Mapping to Identify bad records using Exception </a:t>
            </a:r>
            <a:r>
              <a:rPr lang="en-US" b="1" dirty="0">
                <a:sym typeface="Wingdings" panose="05000000000000000000" pitchFamily="2" charset="2"/>
              </a:rPr>
              <a:t> Bad Record Management 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AE7DBB-F181-4474-AB8B-3FEA6A984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345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329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406594"/>
          </a:xfrm>
        </p:spPr>
        <p:txBody>
          <a:bodyPr anchor="t">
            <a:noAutofit/>
          </a:bodyPr>
          <a:lstStyle/>
          <a:p>
            <a:r>
              <a:rPr lang="en-US" b="1" dirty="0"/>
              <a:t>Task 2A : Create New Mapping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577003D-2258-4D98-97A2-96F3C5FF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712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978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0" y="1005964"/>
            <a:ext cx="9057736" cy="653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Mapping to Identify Bad Records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AD14D-4EE4-4F88-B62C-F6FA05A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698"/>
            <a:ext cx="3381829" cy="3276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592C9-0D09-4686-BE20-FE4D2CDEB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14" y="1860697"/>
            <a:ext cx="4814128" cy="321098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4F981A-CF43-49D8-9245-1B636D73B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22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406594"/>
          </a:xfrm>
        </p:spPr>
        <p:txBody>
          <a:bodyPr anchor="t">
            <a:noAutofit/>
          </a:bodyPr>
          <a:lstStyle/>
          <a:p>
            <a:r>
              <a:rPr lang="en-US" b="1" dirty="0"/>
              <a:t>Task 2B: </a:t>
            </a:r>
            <a:r>
              <a:rPr lang="en-US" b="1" dirty="0">
                <a:sym typeface="Wingdings" panose="05000000000000000000" pitchFamily="2" charset="2"/>
              </a:rPr>
              <a:t>Add orders (Read ) +  Add mapplet (MPLT_BAD_RECORDS_MGMNT) 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1079C33-8566-491A-9CC9-57F4B4FCC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16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6C3891-0242-4DEB-944C-B6C8D5FA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0" y="1025614"/>
            <a:ext cx="4309921" cy="3579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CEC41-A301-447C-8C19-9901938E5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73" y="1025614"/>
            <a:ext cx="3953527" cy="3548743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BD537C6-0F9B-407B-845A-315267EBD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55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7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43132" y="1059126"/>
            <a:ext cx="9057736" cy="653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ADD ORDERS (READ) +  MAPPLET ( MPLT_BAD_RECORD_MGMNT)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77097-FCCC-4B79-A56F-C20FB68B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5" y="1839432"/>
            <a:ext cx="8388393" cy="3304067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F74EA29-E09A-4BD8-8678-83CEF118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47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4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406594"/>
          </a:xfrm>
        </p:spPr>
        <p:txBody>
          <a:bodyPr anchor="t">
            <a:noAutofit/>
          </a:bodyPr>
          <a:lstStyle/>
          <a:p>
            <a:r>
              <a:rPr lang="en-US" b="1" dirty="0"/>
              <a:t>TASK 2C: RUN DATA VIEWER </a:t>
            </a:r>
            <a:r>
              <a:rPr lang="en-US" b="1" dirty="0">
                <a:sym typeface="Wingdings" panose="05000000000000000000" pitchFamily="2" charset="2"/>
              </a:rPr>
              <a:t> MAPPLET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A09A40D-4FA9-49B7-8859-070AF9398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60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43132" y="974065"/>
            <a:ext cx="9057736" cy="653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RUN DATA VIEWER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F822F-259A-4237-8504-F1C63CB5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474"/>
            <a:ext cx="9144000" cy="341483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601D191-4B42-4EC9-8B91-6A7CD90B2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83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406594"/>
          </a:xfrm>
        </p:spPr>
        <p:txBody>
          <a:bodyPr anchor="t">
            <a:noAutofit/>
          </a:bodyPr>
          <a:lstStyle/>
          <a:p>
            <a:r>
              <a:rPr lang="en-US" b="1" dirty="0"/>
              <a:t>TASK 2D: Add Exception Transformation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4B42862-53AA-4B8B-A88A-E33A206FB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978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347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0" y="754912"/>
            <a:ext cx="9057736" cy="9626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 ADD ORDERS (READ )  +  ADD MAPPLET (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MPLT_BAD_Record_mgmnt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)</a:t>
            </a:r>
          </a:p>
          <a:p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Link  Company,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CompanyCIty,CompanyState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&amp;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CompanyZip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 from ORDERS (read) to 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MPLT_BAD_Record_mgmnt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(MPLT)</a:t>
            </a:r>
          </a:p>
          <a:p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</a:rPr>
              <a:t>ADD EXCEPTION TRANSFORMATION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Choose  BAD RECORD EXCEPTION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B7FB3-5E53-4374-AF90-08DB4E52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535"/>
            <a:ext cx="9144000" cy="332946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39BC79-EA17-4E29-A781-FFA62826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31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1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0" y="877190"/>
            <a:ext cx="9057736" cy="653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 ADD A NEW EXCEPTION TRANSFORMATION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 Name  </a:t>
            </a:r>
            <a:r>
              <a:rPr lang="en-US" sz="1200" b="1" dirty="0">
                <a:solidFill>
                  <a:srgbClr val="FF0000"/>
                </a:solidFill>
              </a:rPr>
              <a:t>BAD RECORD EXCEPTION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85BEF-B61C-4F16-BB8F-A43ECD6B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780"/>
            <a:ext cx="9144000" cy="356632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7D59B4D-CAE5-4F2F-AE53-ACB7E385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" y="6845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6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406594"/>
          </a:xfrm>
        </p:spPr>
        <p:txBody>
          <a:bodyPr anchor="t">
            <a:noAutofit/>
          </a:bodyPr>
          <a:lstStyle/>
          <a:p>
            <a:r>
              <a:rPr lang="en-US" b="1" dirty="0"/>
              <a:t> TASK 2D: Exception Transformation </a:t>
            </a:r>
            <a:br>
              <a:rPr lang="en-US" b="1" dirty="0"/>
            </a:br>
            <a:r>
              <a:rPr lang="en-US" b="1" dirty="0">
                <a:sym typeface="Wingdings" panose="05000000000000000000" pitchFamily="2" charset="2"/>
              </a:rPr>
              <a:t> Move Fields to Data Group </a:t>
            </a:r>
            <a:br>
              <a:rPr lang="en-US" b="1" dirty="0">
                <a:sym typeface="Wingdings" panose="05000000000000000000" pitchFamily="2" charset="2"/>
              </a:rPr>
            </a:br>
            <a:r>
              <a:rPr lang="en-US" b="1" dirty="0">
                <a:sym typeface="Wingdings" panose="05000000000000000000" pitchFamily="2" charset="2"/>
              </a:rPr>
              <a:t> Move Score to Control Group  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542D958-CD18-4323-B8D1-95F4FF675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0496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04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63260" y="1069759"/>
            <a:ext cx="9017479" cy="9999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</a:rPr>
              <a:t>DRAG ORDERID, CUSTOMER_ID COLUMN FROM ORDERS TO EXECEPTION TRANSFORMATION (Data Group)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</a:rPr>
              <a:t>Move </a:t>
            </a:r>
            <a:r>
              <a:rPr lang="en-US" sz="1200" b="1" dirty="0" err="1">
                <a:solidFill>
                  <a:srgbClr val="FF0000"/>
                </a:solidFill>
              </a:rPr>
              <a:t>Company,COMPANYCITY,COMPANYSTATE,COMPANYZIP</a:t>
            </a:r>
            <a:r>
              <a:rPr lang="en-US" sz="1200" b="1" dirty="0">
                <a:solidFill>
                  <a:srgbClr val="FF0000"/>
                </a:solidFill>
              </a:rPr>
              <a:t> FROM MAPPLET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EXCEPTION Transformation (Data Group)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Move Score  mapplet   EXCEPTION TRANSFORMATION  CONTROL GROUP ( SCORE )</a:t>
            </a:r>
            <a:endParaRPr lang="en-US" sz="1200" b="1" dirty="0">
              <a:solidFill>
                <a:srgbClr val="FF0000"/>
              </a:solidFill>
            </a:endParaRPr>
          </a:p>
          <a:p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D3A78-F659-4250-8403-A9793B8F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042"/>
            <a:ext cx="9144000" cy="296795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DC298E6-73B2-42E9-BDD7-31D291885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" y="6897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997663" y="1930708"/>
            <a:ext cx="7155737" cy="1406594"/>
          </a:xfrm>
        </p:spPr>
        <p:txBody>
          <a:bodyPr anchor="t">
            <a:noAutofit/>
          </a:bodyPr>
          <a:lstStyle/>
          <a:p>
            <a:r>
              <a:rPr lang="en-US" b="1" dirty="0"/>
              <a:t> TASK 2E: Exception Transformation </a:t>
            </a:r>
            <a:br>
              <a:rPr lang="en-US" b="1" dirty="0"/>
            </a:br>
            <a:r>
              <a:rPr lang="en-US" b="1" dirty="0">
                <a:sym typeface="Wingdings" panose="05000000000000000000" pitchFamily="2" charset="2"/>
              </a:rPr>
              <a:t> Move </a:t>
            </a:r>
            <a:r>
              <a:rPr lang="en-US" b="1" dirty="0" err="1">
                <a:sym typeface="Wingdings" panose="05000000000000000000" pitchFamily="2" charset="2"/>
              </a:rPr>
              <a:t>Company,City,State</a:t>
            </a:r>
            <a:r>
              <a:rPr lang="en-US" b="1" dirty="0">
                <a:sym typeface="Wingdings" panose="05000000000000000000" pitchFamily="2" charset="2"/>
              </a:rPr>
              <a:t>  Zip to Issue Group  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3674F63-DDF8-41AF-A6F4-4BE2F540D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3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62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63260" y="835842"/>
            <a:ext cx="9017479" cy="631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sz="1200" b="1" dirty="0">
                <a:solidFill>
                  <a:srgbClr val="FF0000"/>
                </a:solidFill>
              </a:rPr>
              <a:t>Move </a:t>
            </a:r>
            <a:r>
              <a:rPr lang="en-US" sz="1200" b="1" dirty="0" err="1">
                <a:solidFill>
                  <a:srgbClr val="FF0000"/>
                </a:solidFill>
              </a:rPr>
              <a:t>Company,COMPANYCITY,COMPANYSTATE,COMPANYZIP</a:t>
            </a:r>
            <a:r>
              <a:rPr lang="en-US" sz="1200" b="1" dirty="0">
                <a:solidFill>
                  <a:srgbClr val="FF0000"/>
                </a:solidFill>
              </a:rPr>
              <a:t> FROM  MAPPLET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EXCEPTION Transformation (QUALITY ISSUE Group and rename the port  SUFFIX_QIS)</a:t>
            </a:r>
          </a:p>
          <a:p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3C19-2133-4D32-8ABA-7301610E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939"/>
            <a:ext cx="9144000" cy="3234572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EEF2DE1-579A-442C-99C4-FE689F82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" y="5184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2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CC29E-EB11-446D-8174-463AF17A5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1" y="1293989"/>
            <a:ext cx="4140515" cy="3679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E018BB-7216-40B2-AF26-A04236603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276" y="1293989"/>
            <a:ext cx="4336376" cy="367501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E8731F8-2B25-49F9-8B3B-01B29B1C8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6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184031" y="1930708"/>
            <a:ext cx="8632166" cy="1768902"/>
          </a:xfrm>
        </p:spPr>
        <p:txBody>
          <a:bodyPr anchor="t">
            <a:noAutofit/>
          </a:bodyPr>
          <a:lstStyle/>
          <a:p>
            <a:r>
              <a:rPr lang="en-US" b="1" dirty="0"/>
              <a:t> TASK 2F: Exception Transformation </a:t>
            </a:r>
            <a:br>
              <a:rPr lang="en-US" b="1" dirty="0"/>
            </a:br>
            <a:r>
              <a:rPr lang="en-US" b="1" dirty="0">
                <a:sym typeface="Wingdings" panose="05000000000000000000" pitchFamily="2" charset="2"/>
              </a:rPr>
              <a:t> Configure Threshold </a:t>
            </a:r>
            <a:br>
              <a:rPr lang="en-US" b="1" dirty="0">
                <a:sym typeface="Wingdings" panose="05000000000000000000" pitchFamily="2" charset="2"/>
              </a:rPr>
            </a:b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E9E4E15-0DD6-4C60-AC6D-87A8DEFD0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411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47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0" y="1095154"/>
            <a:ext cx="9057736" cy="437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CONFIGURE EXCEPTION THRESHOLD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17BE6-BFA3-4C3F-A61D-11F45254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852"/>
            <a:ext cx="9144000" cy="338064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F46424-5C86-4471-B266-C8D6EE2B6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3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0" y="857108"/>
            <a:ext cx="9057736" cy="653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CONFIGURE EXCEPTION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ISSUE MANAGEMENT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E50ED-CF72-4CCE-AD95-3FAF01DC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37"/>
            <a:ext cx="9144000" cy="327703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C35F67D-67D3-405E-B6FF-7FBD6555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6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184031" y="1930708"/>
            <a:ext cx="8632166" cy="1768902"/>
          </a:xfrm>
        </p:spPr>
        <p:txBody>
          <a:bodyPr anchor="t">
            <a:noAutofit/>
          </a:bodyPr>
          <a:lstStyle/>
          <a:p>
            <a:r>
              <a:rPr lang="en-US" b="1" dirty="0"/>
              <a:t> TASK 2G: Exception Transformation </a:t>
            </a:r>
            <a:br>
              <a:rPr lang="en-US" b="1" dirty="0"/>
            </a:br>
            <a:r>
              <a:rPr lang="en-US" b="1" dirty="0">
                <a:sym typeface="Wingdings" panose="05000000000000000000" pitchFamily="2" charset="2"/>
              </a:rPr>
              <a:t> Run Data Viewer</a:t>
            </a:r>
            <a:br>
              <a:rPr lang="en-US" b="1" dirty="0">
                <a:sym typeface="Wingdings" panose="05000000000000000000" pitchFamily="2" charset="2"/>
              </a:rPr>
            </a:b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CC3FA69-EE7F-4D4B-903C-EE7A6D7C9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943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440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0" y="889005"/>
            <a:ext cx="9057736" cy="653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165CE-153B-46C8-9E47-03B74431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740"/>
            <a:ext cx="9144000" cy="337066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8EF155E-567B-41F0-8018-A425EF150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99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>
          <a:xfrm>
            <a:off x="184031" y="1930708"/>
            <a:ext cx="8632166" cy="1768902"/>
          </a:xfrm>
        </p:spPr>
        <p:txBody>
          <a:bodyPr anchor="t">
            <a:noAutofit/>
          </a:bodyPr>
          <a:lstStyle/>
          <a:p>
            <a:r>
              <a:rPr lang="en-US" b="1" dirty="0"/>
              <a:t> TASK 2G: Create Target </a:t>
            </a:r>
            <a:r>
              <a:rPr lang="en-US" b="1" dirty="0">
                <a:sym typeface="Wingdings" panose="05000000000000000000" pitchFamily="2" charset="2"/>
              </a:rPr>
              <a:t> Standard Output / </a:t>
            </a:r>
            <a:br>
              <a:rPr lang="en-US" b="1" dirty="0"/>
            </a:br>
            <a:r>
              <a:rPr lang="en-US" b="1" dirty="0">
                <a:sym typeface="Wingdings" panose="05000000000000000000" pitchFamily="2" charset="2"/>
              </a:rPr>
              <a:t> Run Data Viewer</a:t>
            </a:r>
            <a:br>
              <a:rPr lang="en-US" b="1" dirty="0">
                <a:sym typeface="Wingdings" panose="05000000000000000000" pitchFamily="2" charset="2"/>
              </a:rPr>
            </a:b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57CBBC4-D813-4270-9C33-034766B9A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8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17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0" y="867741"/>
            <a:ext cx="9057736" cy="653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459F0-444F-462E-B796-14B1055E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140"/>
            <a:ext cx="9144000" cy="3416857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2FEE582-22EC-4C4C-96B3-1AB9B29D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3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43132" y="1005963"/>
            <a:ext cx="9057736" cy="653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285F3-6433-46C4-9FA9-4630EBBB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879"/>
            <a:ext cx="5336875" cy="326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B49EE-D728-4E6D-96EE-903F080C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13" y="1832879"/>
            <a:ext cx="3490823" cy="326025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BBD7BE5-4D50-45E7-86D8-4C32D7DAE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" y="6286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1 : IDQ Bad Record Management- Create New Mapplet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E6F5AAB-A163-48F6-9C13-5B5D6BD59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037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24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CC34C-9F5E-4202-BB4C-E6F8B177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7" y="1777524"/>
            <a:ext cx="3419889" cy="3365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121597" y="1034040"/>
            <a:ext cx="8649420" cy="6228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MAPPLET 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MPLT_BAD_RECORD_MGMNT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229DE-BBA6-48DF-8823-99B15124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307" y="1777523"/>
            <a:ext cx="4247750" cy="324013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4E85A4D-36D8-449D-ADEC-22AEE3E53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3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247290" y="1068223"/>
            <a:ext cx="8649420" cy="5459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Configure MAPPLET 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: ADD ORDERS (read )  +  Expression Transformation  + Lookup Transformation ( USA_STATE_STANDARD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Reference Table)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DE92D-A41B-430A-A180-E1C3ABA5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979"/>
            <a:ext cx="9144000" cy="324868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BDBE754-8DF7-41D9-91E3-690C1EEF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1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740B8-E535-44E6-9402-C12DB615CF2B}"/>
              </a:ext>
            </a:extLst>
          </p:cNvPr>
          <p:cNvSpPr/>
          <p:nvPr/>
        </p:nvSpPr>
        <p:spPr>
          <a:xfrm>
            <a:off x="247290" y="1042586"/>
            <a:ext cx="8649420" cy="97092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3 :  Configure MAPPLET 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Source : ORDERS (read ) 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Drag  Company State and Company City Column  to Expression Transformation </a:t>
            </a: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From Source :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ORDERS (read ) 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Drag  Company City Column  to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Lookup Transformation ( USA_STATE_STANDARD)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Input Column  Delete the Link between ORDERS AND LOOKUP</a:t>
            </a:r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1BD6B-F6E0-4950-8245-A3D46449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811"/>
            <a:ext cx="9144000" cy="298896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70AC4CE-91DC-4F32-BC96-1D1E3F3C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2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63D64BB-5F60-45A9-BFD8-AFB885BC93CC}"/>
  <p:tag name="ISPRING_RESOURCE_FOLDER" val="C:\Users\CSS\Desktop\Architecting with Google Kubernetes Engine Foundation Course\2 Introduction to Google Cloud Platform\Introduction to GCP\"/>
  <p:tag name="ISPRING_PRESENTATION_PATH" val="C:\Users\CSS\Desktop\Architecting with Google Kubernetes Engine Foundation Course\2 Introduction to Google Cloud Platform\Introduction to GCP.pptx"/>
  <p:tag name="ISPRING_PROJECT_VERSION" val="9.3"/>
  <p:tag name="ISPRING_PROJECT_FOLDER_UPDATED" val="1"/>
  <p:tag name="ISPRING_SCREEN_RECS_UPDATED" val="C:\Users\CSS\Desktop\Architecting with Google Kubernetes Engine Foundation Course\2 Introduction to Google Cloud Platform\Introduction to GCP\"/>
  <p:tag name="ISPRING_PRESENTATION_TITLE" val="Introduction to GCP"/>
  <p:tag name="ISPRING_FIRST_PUBLISH" val="1"/>
  <p:tag name="FLASHSPRING_ZOOM_TAG" val="59"/>
  <p:tag name="ISPRING_PRESENTATION_INFO_2" val="&lt;?xml version=&quot;1.0&quot; encoding=&quot;UTF-8&quot; standalone=&quot;no&quot; ?&gt;&#10;&lt;presentation2&gt;&#10;&#10;  &lt;slides&gt;&#10;    &lt;slide id=&quot;{13820631-5690-41A4-9118-EB4AB4A3C04B}&quot; pptId=&quot;885&quot;/&gt;&#10;    &lt;slide id=&quot;{8E9D230A-E9FB-4123-B2B0-83F2B1D09C32}&quot; pptId=&quot;870&quot;/&gt;&#10;    &lt;slide id=&quot;{BE0F856D-1F03-40CC-9D5D-087B82E42646}&quot; pptId=&quot;874&quot;/&gt;&#10;    &lt;slide id=&quot;{E4B6837A-1BB3-4FFC-86E3-FA837438A602}&quot; pptId=&quot;872&quot;/&gt;&#10;    &lt;slide id=&quot;{1E193978-F0CF-4A21-B20E-0FA77197F42E}&quot; pptId=&quot;876&quot;/&gt;&#10;    &lt;slide id=&quot;{D17A7669-5C9C-4F3D-B8DE-B521B1A870DC}&quot; pptId=&quot;886&quot;/&gt;&#10;    &lt;slide id=&quot;{CBD996B2-EB1F-4250-B666-330CAC4E950A}&quot; pptId=&quot;781&quot;/&gt;&#10;    &lt;slide id=&quot;{53E3B20A-0BDD-4D95-ABE4-2AD9ED867268}&quot; pptId=&quot;789&quot;/&gt;&#10;    &lt;slide id=&quot;{DE96B556-6219-4845-9E11-5AE4816A355B}&quot; pptId=&quot;825&quot;/&gt;&#10;    &lt;slide id=&quot;{16107570-7D33-4DCD-8F8D-F47E4EDD2490}&quot; pptId=&quot;887&quot;/&gt;&#10;    &lt;slide id=&quot;{356CE62E-9277-45AC-B0CE-F0EF29E75158}&quot; pptId=&quot;827&quot;/&gt;&#10;    &lt;slide id=&quot;{9FA12795-BFF1-4137-9583-086A2AE91BB2}&quot; pptId=&quot;828&quot;/&gt;&#10;    &lt;slide id=&quot;{1A541D3C-6975-4490-B039-803350084756}&quot; pptId=&quot;829&quot;/&gt;&#10;    &lt;slide id=&quot;{4B0F3ABE-4DEF-40A1-BC19-C16CD9AF8036}&quot; pptId=&quot;857&quot;/&gt;&#10;    &lt;slide id=&quot;{C4791F98-B09B-48FB-AD64-09CD20829DEA}&quot; pptId=&quot;862&quot;/&gt;&#10;    &lt;slide id=&quot;{FA9A5206-DA60-4EE6-86EF-9BA7CD05C19C}&quot; pptId=&quot;863&quot;/&gt;&#10;    &lt;slide id=&quot;{CAD03C63-73E2-44B6-83CC-7F59116E9E65}&quot; pptId=&quot;888&quot;/&gt;&#10;    &lt;slide id=&quot;{F9B84ECF-AAD6-45AE-84D6-77CE1B0D2FE5}&quot; pptId=&quot;805&quot;/&gt;&#10;    &lt;slide id=&quot;{A9E655A6-B169-46A6-92A8-DEF14D347F1E}&quot; pptId=&quot;806&quot;/&gt;&#10;    &lt;slide id=&quot;{D8B087A7-1605-4E09-84A3-3ADD6BCAF9EA}&quot; pptId=&quot;807&quot;/&gt;&#10;    &lt;slide id=&quot;{ABA6310C-11D0-4514-9E8B-730589610B55}&quot; pptId=&quot;889&quot;/&gt;&#10;    &lt;slide id=&quot;{FEDE5FE4-E64C-47B7-94ED-4EE8806C1F3B}&quot; pptId=&quot;864&quot;/&gt;&#10;    &lt;slide id=&quot;{B689DE8B-62EA-426E-A572-0A01FF2E373C}&quot; pptId=&quot;865&quot;/&gt;&#10;    &lt;slide id=&quot;{B1F429DA-9EC4-48DD-9F1E-B910BC430B59}&quot; pptId=&quot;890&quot;/&gt;&#10;    &lt;slide id=&quot;{3513FA72-60BC-4656-8122-FEA13F38E7C7}&quot; pptId=&quot;852&quot;/&gt;&#10;    &lt;slide id=&quot;{325B6F70-AD1C-4C72-B5DD-00971C6F5378}&quot; pptId=&quot;853&quot;/&gt;&#10;    &lt;slide id=&quot;{EAB80897-0B15-4FF9-9852-9D1583D37697}&quot; pptId=&quot;867&quot;/&gt;&#10;    &lt;slide id=&quot;{FE267D5F-4920-4CE2-82BD-B3F461167B51}&quot; pptId=&quot;810&quot;/&gt;&#10;    &lt;slide id=&quot;{CF4D29DA-64B8-44AB-B4B4-23E343D9B85D}&quot; pptId=&quot;812&quot;/&gt;&#10;    &lt;slide id=&quot;{830BE5D3-71F4-4B41-A101-4804BE0F99B6}&quot; pptId=&quot;813&quot;/&gt;&#10;    &lt;slide id=&quot;{A691C26C-B45D-47F8-B4C9-ED2BEF510DF9}&quot; pptId=&quot;815&quot;/&gt;&#10;  &lt;/slides&gt;&#10;&#10;  &lt;narration&gt;&#10;    &lt;audioTracks&gt;&#10;      &lt;audioTrack muted=&quot;false&quot; name=&quot;Audio 1&quot; resource=&quot;fd8d9f38&quot; slideId=&quot;{13820631-5690-41A4-9118-EB4AB4A3C04B}&quot; startTime=&quot;0&quot; stepIndex=&quot;0&quot; volume=&quot;1&quot;&gt;&#10;        &lt;audio channels=&quot;1&quot; format=&quot;s16&quot; sampleRate=&quot;44100&quot;/&gt;&#10;      &lt;/audioTrack&gt;&#10;    &lt;/audioTracks&gt;&#10;    &lt;videoTracks/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3944FE52-47D3-4127-A149-DA466F9114D6}" vid="{598CEFF7-5E3D-41B2-9D2B-A5D13B285D3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53841</TotalTime>
  <Words>1051</Words>
  <Application>Microsoft Office PowerPoint</Application>
  <PresentationFormat>On-screen Show (16:9)</PresentationFormat>
  <Paragraphs>101</Paragraphs>
  <Slides>57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Open Sans</vt:lpstr>
      <vt:lpstr>Segoe UI</vt:lpstr>
      <vt:lpstr>Wingdings</vt:lpstr>
      <vt:lpstr>Calibri</vt:lpstr>
      <vt:lpstr>Wingdings 2</vt:lpstr>
      <vt:lpstr>Arial</vt:lpstr>
      <vt:lpstr>2_Theme</vt:lpstr>
      <vt:lpstr>Informatica Data Quality Bad Record Management</vt:lpstr>
      <vt:lpstr>PowerPoint Presentation</vt:lpstr>
      <vt:lpstr>PowerPoint Presentation</vt:lpstr>
      <vt:lpstr>PowerPoint Presentation</vt:lpstr>
      <vt:lpstr>PowerPoint Presentation</vt:lpstr>
      <vt:lpstr>Task 1 : IDQ Bad Record Management- Create New Mapplet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1B: Run Data Viewer - Expression</vt:lpstr>
      <vt:lpstr>PowerPoint Presentation</vt:lpstr>
      <vt:lpstr>TASK 1C: Create Reference Table  Company, State , City , Zip and Country</vt:lpstr>
      <vt:lpstr>Task 1D:  Add Labeler Transformation</vt:lpstr>
      <vt:lpstr>Configure Labeler Transformation  Company,city,state, Zip and Country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1E: Run Data Viewer - LABELER</vt:lpstr>
      <vt:lpstr>PowerPoint Presentation</vt:lpstr>
      <vt:lpstr> TASK 1F :  ADD Decision Transformation to Achieve Score </vt:lpstr>
      <vt:lpstr>Bad Data Mapplet  Configure Decision  Transformation              Assign Score  10  for Invalid Company, City, State  ,Zip &amp; Country             Assign Score  20  for Invalid  City, State  ,Zip &amp; Country  and valid  Company            Assign Score  30  for Invalid   State  ,Zip &amp; Country  and valid  Company &amp; City            Assign Score  40  for Invalid  Zip &amp; Country  and valid Company ,City &amp; State            Assign Score  50  for Invalid  Country  and valid Company , City , State &amp; zip             Assign Score  100 for Valid Record</vt:lpstr>
      <vt:lpstr>PowerPoint Presentation</vt:lpstr>
      <vt:lpstr>PowerPoint Presentation</vt:lpstr>
      <vt:lpstr>PowerPoint Presentation</vt:lpstr>
      <vt:lpstr>Task 1F : Add Expression Transformation for view input and  LABELER Status and Decision Score</vt:lpstr>
      <vt:lpstr>PowerPoint Presentation</vt:lpstr>
      <vt:lpstr>TASK 1G : Run data viewer from Expression Transformation</vt:lpstr>
      <vt:lpstr>PowerPoint Presentation</vt:lpstr>
      <vt:lpstr>TASK 1H: Add mapplet Input and Output Transformation and Remove Orders (Read) from Mapplet</vt:lpstr>
      <vt:lpstr>PowerPoint Presentation</vt:lpstr>
      <vt:lpstr>Task 2: Create New Mapping to Identify bad records using Exception  Bad Record Management </vt:lpstr>
      <vt:lpstr>Task 2A : Create New Mapping</vt:lpstr>
      <vt:lpstr>PowerPoint Presentation</vt:lpstr>
      <vt:lpstr>Task 2B: Add orders (Read ) +  Add mapplet (MPLT_BAD_RECORDS_MGMNT) </vt:lpstr>
      <vt:lpstr>PowerPoint Presentation</vt:lpstr>
      <vt:lpstr>TASK 2C: RUN DATA VIEWER  MAPPLET</vt:lpstr>
      <vt:lpstr>PowerPoint Presentation</vt:lpstr>
      <vt:lpstr>TASK 2D: Add Exception Transformation</vt:lpstr>
      <vt:lpstr>PowerPoint Presentation</vt:lpstr>
      <vt:lpstr>PowerPoint Presentation</vt:lpstr>
      <vt:lpstr> TASK 2D: Exception Transformation   Move Fields to Data Group   Move Score to Control Group  </vt:lpstr>
      <vt:lpstr>PowerPoint Presentation</vt:lpstr>
      <vt:lpstr> TASK 2E: Exception Transformation   Move Company,City,State  Zip to Issue Group  </vt:lpstr>
      <vt:lpstr>PowerPoint Presentation</vt:lpstr>
      <vt:lpstr> TASK 2F: Exception Transformation   Configure Threshold  </vt:lpstr>
      <vt:lpstr>PowerPoint Presentation</vt:lpstr>
      <vt:lpstr>PowerPoint Presentation</vt:lpstr>
      <vt:lpstr> TASK 2G: Exception Transformation   Run Data Viewer </vt:lpstr>
      <vt:lpstr>PowerPoint Presentation</vt:lpstr>
      <vt:lpstr> TASK 2G: Create Target  Standard Output /   Run Data Viewer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GCP</dc:title>
  <dc:creator>CSS</dc:creator>
  <cp:lastModifiedBy>EE3849</cp:lastModifiedBy>
  <cp:revision>511</cp:revision>
  <dcterms:modified xsi:type="dcterms:W3CDTF">2021-11-09T04:37:26Z</dcterms:modified>
</cp:coreProperties>
</file>